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2" r:id="rId2"/>
  </p:sldMasterIdLst>
  <p:notesMasterIdLst>
    <p:notesMasterId r:id="rId8"/>
  </p:notesMasterIdLst>
  <p:handoutMasterIdLst>
    <p:handoutMasterId r:id="rId9"/>
  </p:handoutMasterIdLst>
  <p:sldIdLst>
    <p:sldId id="256" r:id="rId3"/>
    <p:sldId id="262" r:id="rId4"/>
    <p:sldId id="259" r:id="rId5"/>
    <p:sldId id="261" r:id="rId6"/>
    <p:sldId id="263" r:id="rId7"/>
  </p:sldIdLst>
  <p:sldSz cx="9144000" cy="6858000" type="screen4x3"/>
  <p:notesSz cx="6858000" cy="1005998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6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just format 3 - Dekorfärg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9" autoAdjust="0"/>
    <p:restoredTop sz="40204" autoAdjust="0"/>
  </p:normalViewPr>
  <p:slideViewPr>
    <p:cSldViewPr showGuides="1">
      <p:cViewPr varScale="1">
        <p:scale>
          <a:sx n="36" d="100"/>
          <a:sy n="36" d="100"/>
        </p:scale>
        <p:origin x="301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53" d="100"/>
          <a:sy n="53" d="100"/>
        </p:scale>
        <p:origin x="-2724" y="-114"/>
      </p:cViewPr>
      <p:guideLst>
        <p:guide orient="horz" pos="3168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03000"/>
          </a:xfrm>
          <a:prstGeom prst="rect">
            <a:avLst/>
          </a:prstGeom>
        </p:spPr>
        <p:txBody>
          <a:bodyPr vert="horz" lIns="96671" tIns="48335" rIns="96671" bIns="48335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503000"/>
          </a:xfrm>
          <a:prstGeom prst="rect">
            <a:avLst/>
          </a:prstGeom>
        </p:spPr>
        <p:txBody>
          <a:bodyPr vert="horz" lIns="96671" tIns="48335" rIns="96671" bIns="48335" rtlCol="0"/>
          <a:lstStyle>
            <a:lvl1pPr algn="r">
              <a:defRPr sz="1300"/>
            </a:lvl1pPr>
          </a:lstStyle>
          <a:p>
            <a:fld id="{B22AF8C0-A400-4239-AFF1-BD99E37ED487}" type="datetime1">
              <a:rPr lang="sv-SE" smtClean="0"/>
              <a:t>2022-06-03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555243"/>
            <a:ext cx="2971800" cy="503000"/>
          </a:xfrm>
          <a:prstGeom prst="rect">
            <a:avLst/>
          </a:prstGeom>
        </p:spPr>
        <p:txBody>
          <a:bodyPr vert="horz" lIns="96671" tIns="48335" rIns="96671" bIns="48335" rtlCol="0" anchor="b"/>
          <a:lstStyle>
            <a:lvl1pPr algn="l">
              <a:defRPr sz="1300"/>
            </a:lvl1pPr>
          </a:lstStyle>
          <a:p>
            <a:r>
              <a:rPr lang="sv-SE"/>
              <a:t>Konstkluster, uppstart i liten skala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9555243"/>
            <a:ext cx="2971800" cy="503000"/>
          </a:xfrm>
          <a:prstGeom prst="rect">
            <a:avLst/>
          </a:prstGeom>
        </p:spPr>
        <p:txBody>
          <a:bodyPr vert="horz" lIns="96671" tIns="48335" rIns="96671" bIns="48335" rtlCol="0" anchor="b"/>
          <a:lstStyle>
            <a:lvl1pPr algn="r">
              <a:defRPr sz="1300"/>
            </a:lvl1pPr>
          </a:lstStyle>
          <a:p>
            <a:fld id="{85C806FF-16A2-45DA-8F2A-C7CD75AF364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2993836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03000"/>
          </a:xfrm>
          <a:prstGeom prst="rect">
            <a:avLst/>
          </a:prstGeom>
        </p:spPr>
        <p:txBody>
          <a:bodyPr vert="horz" lIns="96671" tIns="48335" rIns="96671" bIns="48335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503000"/>
          </a:xfrm>
          <a:prstGeom prst="rect">
            <a:avLst/>
          </a:prstGeom>
        </p:spPr>
        <p:txBody>
          <a:bodyPr vert="horz" lIns="96671" tIns="48335" rIns="96671" bIns="48335" rtlCol="0"/>
          <a:lstStyle>
            <a:lvl1pPr algn="r">
              <a:defRPr sz="1300"/>
            </a:lvl1pPr>
          </a:lstStyle>
          <a:p>
            <a:fld id="{BAF2CFF5-1BEA-4CA6-BAEF-C4905CAB19F5}" type="datetime1">
              <a:rPr lang="sv-SE" smtClean="0"/>
              <a:t>2022-06-03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55650"/>
            <a:ext cx="5029200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71" tIns="48335" rIns="96671" bIns="48335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778494"/>
            <a:ext cx="5486400" cy="4526995"/>
          </a:xfrm>
          <a:prstGeom prst="rect">
            <a:avLst/>
          </a:prstGeom>
        </p:spPr>
        <p:txBody>
          <a:bodyPr vert="horz" lIns="96671" tIns="48335" rIns="96671" bIns="48335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555243"/>
            <a:ext cx="2971800" cy="503000"/>
          </a:xfrm>
          <a:prstGeom prst="rect">
            <a:avLst/>
          </a:prstGeom>
        </p:spPr>
        <p:txBody>
          <a:bodyPr vert="horz" lIns="96671" tIns="48335" rIns="96671" bIns="48335" rtlCol="0" anchor="b"/>
          <a:lstStyle>
            <a:lvl1pPr algn="l">
              <a:defRPr sz="1300"/>
            </a:lvl1pPr>
          </a:lstStyle>
          <a:p>
            <a:r>
              <a:rPr lang="sv-SE"/>
              <a:t>Konstkluster, uppstart i liten skala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9555243"/>
            <a:ext cx="2971800" cy="503000"/>
          </a:xfrm>
          <a:prstGeom prst="rect">
            <a:avLst/>
          </a:prstGeom>
        </p:spPr>
        <p:txBody>
          <a:bodyPr vert="horz" lIns="96671" tIns="48335" rIns="96671" bIns="48335" rtlCol="0" anchor="b"/>
          <a:lstStyle>
            <a:lvl1pPr algn="r">
              <a:defRPr sz="1300"/>
            </a:lvl1pPr>
          </a:lstStyle>
          <a:p>
            <a:fld id="{443A2FA1-413D-4115-8AF8-D3366A24FF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3542697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v-SE" dirty="0"/>
              <a:t>MF</a:t>
            </a:r>
            <a:r>
              <a:rPr lang="sv-SE" baseline="0" dirty="0"/>
              <a:t> pratar till vår vinjett-bild</a:t>
            </a:r>
            <a:r>
              <a:rPr lang="sv-SE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/>
              <a:t>Bakgrund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Syfte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/>
              <a:t>Presentation av styrelsemedlemmar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/>
              <a:t>Målgrupp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/>
              <a:t>Samarbete TAK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/>
              <a:t>Ekonomi, FU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 err="1"/>
              <a:t>Etc</a:t>
            </a:r>
            <a:endParaRPr lang="sv-SE" dirty="0"/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8DC1E01-BBEE-461E-8B7D-5B30F4447EB8}" type="datetime1">
              <a:rPr lang="sv-SE" smtClean="0"/>
              <a:t>2022-06-03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Konstkluster, uppstart i liten skala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A2FA1-413D-4115-8AF8-D3366A24FFCD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2010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0" dirty="0"/>
              <a:t>BD</a:t>
            </a:r>
            <a:r>
              <a:rPr lang="sv-SE" b="0" baseline="0" dirty="0"/>
              <a:t> berättar om kommande arrangemang.</a:t>
            </a:r>
          </a:p>
          <a:p>
            <a:endParaRPr lang="sv-SE" b="0" baseline="0" dirty="0"/>
          </a:p>
          <a:p>
            <a:r>
              <a:rPr lang="sv-SE" b="1" baseline="0" dirty="0"/>
              <a:t>Årsmöte </a:t>
            </a:r>
            <a:r>
              <a:rPr lang="sv-SE" b="1" baseline="0" dirty="0" err="1"/>
              <a:t>inkl</a:t>
            </a:r>
            <a:r>
              <a:rPr lang="sv-SE" b="1" baseline="0" dirty="0"/>
              <a:t> föredrag</a:t>
            </a:r>
            <a:r>
              <a:rPr lang="sv-SE" b="0" baseline="0" dirty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0" dirty="0">
                <a:sym typeface="Wingdings" panose="05000000000000000000" pitchFamily="2" charset="2"/>
              </a:rPr>
              <a:t></a:t>
            </a:r>
            <a:r>
              <a:rPr lang="sv-SE" b="0" dirty="0"/>
              <a:t>Torsdag 10 mars </a:t>
            </a:r>
            <a:r>
              <a:rPr lang="sv-SE" b="0" dirty="0" err="1"/>
              <a:t>kl</a:t>
            </a:r>
            <a:r>
              <a:rPr lang="sv-SE" b="0" dirty="0"/>
              <a:t> 18:00</a:t>
            </a:r>
            <a:r>
              <a:rPr lang="sv-SE" b="0" baseline="0" dirty="0"/>
              <a:t> Töns-Annas.</a:t>
            </a:r>
          </a:p>
          <a:p>
            <a:r>
              <a:rPr lang="sv-SE" b="0" baseline="0" dirty="0"/>
              <a:t>Anita: </a:t>
            </a:r>
          </a:p>
          <a:p>
            <a:r>
              <a:rPr lang="sv-SE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ubrik: Utgrävningen av ostindiefararen </a:t>
            </a:r>
            <a:r>
              <a:rPr lang="sv-S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Götheborg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och om hennes bok "Jacob seglar till Kina 1743-1745”.</a:t>
            </a: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Utställning: 16 apr – 21 maj på biblioteket.</a:t>
            </a:r>
          </a:p>
          <a:p>
            <a:endParaRPr lang="sv-SE" b="0" baseline="0" dirty="0"/>
          </a:p>
          <a:p>
            <a:r>
              <a:rPr lang="sv-SE" b="1" baseline="0" dirty="0"/>
              <a:t>Ateljébesök på Gårda Galleri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0" baseline="0" dirty="0">
                <a:sym typeface="Wingdings" panose="05000000000000000000" pitchFamily="2" charset="2"/>
              </a:rPr>
              <a:t></a:t>
            </a:r>
            <a:r>
              <a:rPr lang="sv-SE" b="0" baseline="0" dirty="0"/>
              <a:t>Onsdag 20 april </a:t>
            </a:r>
            <a:r>
              <a:rPr lang="sv-SE" b="0" baseline="0" dirty="0" err="1"/>
              <a:t>kl</a:t>
            </a:r>
            <a:r>
              <a:rPr lang="sv-SE" b="0" baseline="0" dirty="0"/>
              <a:t> 17:00</a:t>
            </a:r>
          </a:p>
          <a:p>
            <a:r>
              <a:rPr lang="sv-SE" b="0" baseline="0" dirty="0"/>
              <a:t>Sarah:</a:t>
            </a: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Konstfotograf. Visar alster o berättar om vad</a:t>
            </a:r>
            <a:r>
              <a:rPr lang="sv-S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som lockar m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gamla fototekniker.</a:t>
            </a:r>
          </a:p>
          <a:p>
            <a:r>
              <a:rPr lang="sv-SE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Utställning på </a:t>
            </a:r>
            <a:r>
              <a:rPr lang="sv-SE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Öö</a:t>
            </a:r>
            <a:r>
              <a:rPr lang="sv-SE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bibliotek senare i år.</a:t>
            </a:r>
            <a:endParaRPr lang="sv-SE" b="0" baseline="0" dirty="0"/>
          </a:p>
          <a:p>
            <a:endParaRPr lang="sv-SE" b="0" baseline="0" dirty="0"/>
          </a:p>
          <a:p>
            <a:r>
              <a:rPr lang="sv-SE" b="1" baseline="0" dirty="0"/>
              <a:t>Akvarellkurser på Kalvsund</a:t>
            </a:r>
          </a:p>
          <a:p>
            <a:r>
              <a:rPr lang="sv-SE" b="0" baseline="0" dirty="0">
                <a:sym typeface="Wingdings" panose="05000000000000000000" pitchFamily="2" charset="2"/>
              </a:rPr>
              <a:t></a:t>
            </a:r>
            <a:r>
              <a:rPr lang="sv-SE" b="0" baseline="0" dirty="0"/>
              <a:t>Kurs #1: 2 </a:t>
            </a:r>
            <a:r>
              <a:rPr lang="sv-SE" b="0" baseline="0" dirty="0" err="1"/>
              <a:t>dgr</a:t>
            </a:r>
            <a:r>
              <a:rPr lang="sv-SE" b="0" baseline="0" dirty="0"/>
              <a:t> á 4h. </a:t>
            </a:r>
            <a:r>
              <a:rPr lang="sv-SE" b="0" baseline="0" dirty="0" err="1"/>
              <a:t>lör</a:t>
            </a:r>
            <a:r>
              <a:rPr lang="sv-SE" b="0" baseline="0" dirty="0"/>
              <a:t>-sön 4-5 juni på Såsen. 500 kr </a:t>
            </a:r>
            <a:r>
              <a:rPr lang="sv-SE" b="0" baseline="0" dirty="0" err="1"/>
              <a:t>inkl</a:t>
            </a:r>
            <a:r>
              <a:rPr lang="sv-SE" b="0" baseline="0" dirty="0"/>
              <a:t> fika.</a:t>
            </a:r>
          </a:p>
          <a:p>
            <a:r>
              <a:rPr lang="sv-SE" b="0" baseline="0" dirty="0">
                <a:sym typeface="Wingdings" panose="05000000000000000000" pitchFamily="2" charset="2"/>
              </a:rPr>
              <a:t></a:t>
            </a:r>
            <a:r>
              <a:rPr lang="sv-SE" b="0" baseline="0" dirty="0"/>
              <a:t>Kurs #2: 3 </a:t>
            </a:r>
            <a:r>
              <a:rPr lang="sv-SE" b="0" baseline="0" dirty="0" err="1"/>
              <a:t>dgr</a:t>
            </a:r>
            <a:r>
              <a:rPr lang="sv-SE" b="0" baseline="0" dirty="0"/>
              <a:t> á 4h. </a:t>
            </a:r>
            <a:r>
              <a:rPr lang="sv-SE" b="0" baseline="0" dirty="0" err="1"/>
              <a:t>tis-tor</a:t>
            </a:r>
            <a:r>
              <a:rPr lang="sv-SE" b="0" baseline="0" dirty="0"/>
              <a:t> 7-9 juni på Såsen. 750 kr </a:t>
            </a:r>
            <a:r>
              <a:rPr lang="sv-SE" b="0" baseline="0" dirty="0" err="1"/>
              <a:t>inkl</a:t>
            </a:r>
            <a:r>
              <a:rPr lang="sv-SE" b="0" baseline="0" dirty="0"/>
              <a:t> fika.</a:t>
            </a:r>
          </a:p>
          <a:p>
            <a:r>
              <a:rPr lang="sv-SE" b="0" baseline="0" dirty="0">
                <a:sym typeface="Wingdings" panose="05000000000000000000" pitchFamily="2" charset="2"/>
              </a:rPr>
              <a:t></a:t>
            </a:r>
            <a:r>
              <a:rPr lang="sv-SE" b="0" baseline="0" dirty="0"/>
              <a:t>Kurs #3: 2 </a:t>
            </a:r>
            <a:r>
              <a:rPr lang="sv-SE" b="0" baseline="0" dirty="0" err="1"/>
              <a:t>dgr</a:t>
            </a:r>
            <a:r>
              <a:rPr lang="sv-SE" b="0" baseline="0" dirty="0"/>
              <a:t> á 4h. </a:t>
            </a:r>
            <a:r>
              <a:rPr lang="sv-SE" b="0" baseline="0" dirty="0" err="1"/>
              <a:t>lör</a:t>
            </a:r>
            <a:r>
              <a:rPr lang="sv-SE" b="0" baseline="0" dirty="0"/>
              <a:t>-sön 11-12 juni i privatbostad på Kalvsund. Pris ännu ej bestämt </a:t>
            </a:r>
            <a:r>
              <a:rPr lang="sv-SE" b="0" baseline="0" dirty="0" err="1"/>
              <a:t>ev</a:t>
            </a:r>
            <a:r>
              <a:rPr lang="sv-SE" b="0" baseline="0" dirty="0"/>
              <a:t> </a:t>
            </a:r>
            <a:r>
              <a:rPr lang="sv-SE" b="0" baseline="0" dirty="0" err="1"/>
              <a:t>inkl</a:t>
            </a:r>
            <a:r>
              <a:rPr lang="sv-SE" b="0" baseline="0" dirty="0"/>
              <a:t> lunch.</a:t>
            </a:r>
          </a:p>
          <a:p>
            <a:r>
              <a:rPr lang="sv-SE" b="0" baseline="0" dirty="0"/>
              <a:t>Bill Blunt:</a:t>
            </a:r>
          </a:p>
          <a:p>
            <a:r>
              <a:rPr lang="sv-SE" b="0" baseline="0" dirty="0"/>
              <a:t>Gästkonstnär från Sydafrika. 40 års erfarenhet som akvarellmålare. Kurser både för nybörjare o för avancerade.</a:t>
            </a:r>
          </a:p>
          <a:p>
            <a:endParaRPr lang="sv-SE" b="0" baseline="0" dirty="0"/>
          </a:p>
          <a:p>
            <a:r>
              <a:rPr lang="sv-SE" b="1" baseline="0" dirty="0"/>
              <a:t>Konstutlottningskväll</a:t>
            </a:r>
          </a:p>
          <a:p>
            <a:r>
              <a:rPr lang="sv-SE" b="0" baseline="0" dirty="0">
                <a:sym typeface="Wingdings" panose="05000000000000000000" pitchFamily="2" charset="2"/>
              </a:rPr>
              <a:t></a:t>
            </a:r>
            <a:r>
              <a:rPr lang="sv-SE" b="0" baseline="0" dirty="0"/>
              <a:t>Måndag 5 dec </a:t>
            </a:r>
            <a:r>
              <a:rPr lang="sv-SE" b="0" baseline="0" dirty="0" err="1"/>
              <a:t>kl</a:t>
            </a:r>
            <a:r>
              <a:rPr lang="sv-SE" b="0" baseline="0" dirty="0"/>
              <a:t> 17:00</a:t>
            </a:r>
          </a:p>
          <a:p>
            <a:r>
              <a:rPr lang="sv-SE" b="0" baseline="0" dirty="0"/>
              <a:t>Utställningshallen på </a:t>
            </a:r>
            <a:r>
              <a:rPr lang="sv-SE" b="0" baseline="0" dirty="0" err="1"/>
              <a:t>Öö</a:t>
            </a:r>
            <a:r>
              <a:rPr lang="sv-SE" b="0" baseline="0" dirty="0"/>
              <a:t> bibliotek</a:t>
            </a:r>
          </a:p>
          <a:p>
            <a:endParaRPr lang="sv-SE" b="0" baseline="0" dirty="0"/>
          </a:p>
          <a:p>
            <a:r>
              <a:rPr lang="sv-SE" b="0" baseline="0" dirty="0"/>
              <a:t>*******</a:t>
            </a:r>
          </a:p>
          <a:p>
            <a:r>
              <a:rPr lang="sv-SE" b="1" baseline="0" dirty="0"/>
              <a:t>Kommande arrangemang</a:t>
            </a:r>
          </a:p>
          <a:p>
            <a:r>
              <a:rPr lang="sv-SE" b="0" baseline="0" dirty="0"/>
              <a:t>--&gt;helgkurs under sensommaren</a:t>
            </a:r>
          </a:p>
          <a:p>
            <a:r>
              <a:rPr lang="sv-SE" b="0" baseline="0" dirty="0"/>
              <a:t>Morgan: Akvarell, Olja, Akryl</a:t>
            </a:r>
          </a:p>
          <a:p>
            <a:endParaRPr lang="sv-SE" b="0" baseline="0" dirty="0"/>
          </a:p>
          <a:p>
            <a:r>
              <a:rPr lang="sv-SE" b="1" baseline="0" dirty="0"/>
              <a:t>Kom gärna m förslag o tankar! Var med o leta arrangemang! Vad vill ni? Ngt vi skapar gemensamt.</a:t>
            </a:r>
          </a:p>
          <a:p>
            <a:r>
              <a:rPr lang="sv-SE" b="0" baseline="0" dirty="0"/>
              <a:t>Vi vill gärna bli fler som jobbar m detta.</a:t>
            </a:r>
          </a:p>
          <a:p>
            <a:endParaRPr lang="sv-SE" dirty="0"/>
          </a:p>
          <a:p>
            <a:r>
              <a:rPr lang="sv-SE" sz="1000" dirty="0"/>
              <a:t>…</a:t>
            </a:r>
          </a:p>
          <a:p>
            <a:r>
              <a:rPr lang="sv-SE" sz="1000" b="1" dirty="0"/>
              <a:t>Omnämnande, fullständiga namn:</a:t>
            </a:r>
          </a:p>
          <a:p>
            <a:r>
              <a:rPr lang="sv-SE" sz="1000" dirty="0"/>
              <a:t>BD </a:t>
            </a:r>
            <a:r>
              <a:rPr lang="sv-SE" sz="1000" dirty="0">
                <a:sym typeface="Wingdings" panose="05000000000000000000" pitchFamily="2" charset="2"/>
              </a:rPr>
              <a:t> </a:t>
            </a:r>
            <a:r>
              <a:rPr lang="sv-SE" sz="1000" dirty="0"/>
              <a:t>Birgitta </a:t>
            </a:r>
            <a:r>
              <a:rPr lang="sv-SE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Däröste (https://www.linkedin.com/in/birgittadaroste/)</a:t>
            </a:r>
          </a:p>
          <a:p>
            <a:r>
              <a:rPr lang="sv-SE" sz="1000" dirty="0"/>
              <a:t>MF </a:t>
            </a:r>
            <a:r>
              <a:rPr lang="sv-SE" sz="1000" dirty="0">
                <a:sym typeface="Wingdings" panose="05000000000000000000" pitchFamily="2" charset="2"/>
              </a:rPr>
              <a:t> </a:t>
            </a:r>
            <a:r>
              <a:rPr lang="sv-SE" sz="1000" dirty="0"/>
              <a:t>Margareta Frid (https://www.linkedin.com/in/margareta-frid-160a7a130/)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000" dirty="0"/>
              <a:t>Anita </a:t>
            </a:r>
            <a:r>
              <a:rPr lang="sv-SE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Bergendahl-Steiner (https://www.linkedin.com/in/anita-steiner-5900b836/</a:t>
            </a:r>
          </a:p>
          <a:p>
            <a:r>
              <a:rPr lang="sv-SE" sz="1200" dirty="0"/>
              <a:t>Sara </a:t>
            </a:r>
            <a:r>
              <a:rPr lang="sv-SE" sz="1200" dirty="0" err="1"/>
              <a:t>Lycksten</a:t>
            </a:r>
            <a:r>
              <a:rPr lang="sv-SE" sz="1200" dirty="0"/>
              <a:t> (https://www.linkedin.com/in/sarah-lycksten-00197960/)</a:t>
            </a:r>
          </a:p>
          <a:p>
            <a:r>
              <a:rPr lang="sv-SE" sz="1200" dirty="0"/>
              <a:t>Richard (Bill) Blunt (https://www.linkedin.com/in/richard-blunt-48985623b/)</a:t>
            </a:r>
          </a:p>
          <a:p>
            <a:r>
              <a:rPr lang="sv-SE" sz="1200" dirty="0"/>
              <a:t>Morgan </a:t>
            </a:r>
            <a:r>
              <a:rPr lang="sv-SE" sz="1200" dirty="0" err="1"/>
              <a:t>Ekerås</a:t>
            </a:r>
            <a:r>
              <a:rPr lang="sv-SE" sz="1200" dirty="0"/>
              <a:t> (https://www.linkedin.com/in/morgan-eker%C3%A5s-a218b2239/, http://www.morganekeras.se/)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A2FA1-413D-4115-8AF8-D3366A24FFCD}" type="slidenum">
              <a:rPr lang="sv-SE">
                <a:solidFill>
                  <a:prstClr val="black"/>
                </a:solidFill>
              </a:rPr>
              <a:pPr/>
              <a:t>2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70AB989-7E8A-4830-9C19-CE9D85647898}" type="datetime1">
              <a:rPr lang="sv-SE" smtClean="0">
                <a:solidFill>
                  <a:prstClr val="black"/>
                </a:solidFill>
              </a:rPr>
              <a:t>2022-06-03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>
                <a:solidFill>
                  <a:prstClr val="black"/>
                </a:solidFill>
              </a:rPr>
              <a:t>Konstkluster, uppstart i liten skala</a:t>
            </a:r>
          </a:p>
        </p:txBody>
      </p:sp>
    </p:spTree>
    <p:extLst>
      <p:ext uri="{BB962C8B-B14F-4D97-AF65-F5344CB8AC3E}">
        <p14:creationId xmlns:p14="http://schemas.microsoft.com/office/powerpoint/2010/main" val="3964521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0" dirty="0"/>
              <a:t>BD</a:t>
            </a:r>
          </a:p>
          <a:p>
            <a:r>
              <a:rPr lang="sv-SE" b="0" dirty="0"/>
              <a:t>Kanske bra att visa? ..om ngn frågar efter</a:t>
            </a:r>
            <a:r>
              <a:rPr lang="sv-SE" b="0" baseline="0" dirty="0"/>
              <a:t> denna info</a:t>
            </a:r>
            <a:endParaRPr lang="sv-SE" b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A2FA1-413D-4115-8AF8-D3366A24FFCD}" type="slidenum">
              <a:rPr lang="sv-SE">
                <a:solidFill>
                  <a:prstClr val="black"/>
                </a:solidFill>
              </a:rPr>
              <a:pPr/>
              <a:t>3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375B4BE-2F5C-4487-8F9E-C811C37510A2}" type="datetime1">
              <a:rPr lang="sv-SE" smtClean="0">
                <a:solidFill>
                  <a:prstClr val="black"/>
                </a:solidFill>
              </a:rPr>
              <a:t>2022-06-03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>
                <a:solidFill>
                  <a:prstClr val="black"/>
                </a:solidFill>
              </a:rPr>
              <a:t>Konstkluster, uppstart i liten skala</a:t>
            </a:r>
          </a:p>
        </p:txBody>
      </p:sp>
    </p:spTree>
    <p:extLst>
      <p:ext uri="{BB962C8B-B14F-4D97-AF65-F5344CB8AC3E}">
        <p14:creationId xmlns:p14="http://schemas.microsoft.com/office/powerpoint/2010/main" val="3964521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0" dirty="0"/>
              <a:t>BD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0" dirty="0"/>
              <a:t>Kanske bra att visa? ..om ngn frågar efter</a:t>
            </a:r>
            <a:r>
              <a:rPr lang="sv-SE" b="0" baseline="0" dirty="0"/>
              <a:t> denna info</a:t>
            </a:r>
            <a:endParaRPr lang="sv-SE" b="0" dirty="0"/>
          </a:p>
          <a:p>
            <a:endParaRPr lang="sv-SE" b="1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A2FA1-413D-4115-8AF8-D3366A24FFCD}" type="slidenum">
              <a:rPr lang="sv-SE">
                <a:solidFill>
                  <a:prstClr val="black"/>
                </a:solidFill>
              </a:rPr>
              <a:pPr/>
              <a:t>4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3F8C0B5-3EA4-4D26-AEF2-317BDE3DAE3E}" type="datetime1">
              <a:rPr lang="sv-SE" smtClean="0">
                <a:solidFill>
                  <a:prstClr val="black"/>
                </a:solidFill>
              </a:rPr>
              <a:t>2022-06-03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>
                <a:solidFill>
                  <a:prstClr val="black"/>
                </a:solidFill>
              </a:rPr>
              <a:t>Konstkluster, uppstart i liten skala</a:t>
            </a:r>
          </a:p>
        </p:txBody>
      </p:sp>
    </p:spTree>
    <p:extLst>
      <p:ext uri="{BB962C8B-B14F-4D97-AF65-F5344CB8AC3E}">
        <p14:creationId xmlns:p14="http://schemas.microsoft.com/office/powerpoint/2010/main" val="3964521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MF avrundar m att berätta om utlyst tävling för vår logga.</a:t>
            </a:r>
          </a:p>
          <a:p>
            <a:endParaRPr lang="sv-SE" dirty="0"/>
          </a:p>
          <a:p>
            <a:r>
              <a:rPr lang="sv-SE" dirty="0"/>
              <a:t>Avslutningsbilden, som kan ligga uppe under</a:t>
            </a:r>
            <a:r>
              <a:rPr lang="sv-SE" baseline="0" dirty="0"/>
              <a:t> det att folk plockar ihop o lämnar lokalen.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DCD3A21-2EF1-4F65-B5D5-40E51E8FB03F}" type="datetime1">
              <a:rPr lang="sv-SE" smtClean="0"/>
              <a:t>2022-06-03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Konstkluster, uppstart i liten skala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A2FA1-413D-4115-8AF8-D3366A24FFCD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7416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22664-7382-400B-A63A-B8F44912A305}" type="datetime1">
              <a:rPr lang="sv-SE" smtClean="0"/>
              <a:t>2022-06-03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NOAK Kick-off 10 feb -16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08C5-33C0-4A0A-9A85-0775BA0CB00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1737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CAC19-353D-490C-8451-60434DA23C01}" type="datetime1">
              <a:rPr lang="sv-SE" smtClean="0"/>
              <a:t>2022-06-03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NOAK Kick-off 10 feb -16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08C5-33C0-4A0A-9A85-0775BA0CB00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6153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BE0CC-3645-40ED-A1A2-697EF08551FA}" type="datetime1">
              <a:rPr lang="sv-SE" smtClean="0"/>
              <a:t>2022-06-03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NOAK Kick-off 10 feb -16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08C5-33C0-4A0A-9A85-0775BA0CB00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5647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A18AF-C00B-4F13-A780-29767A612287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2022-06-03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NOAK Kick-off 10 feb -16</a:t>
            </a: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08C5-33C0-4A0A-9A85-0775BA0CB00E}" type="slidenum">
              <a:rPr lang="sv-S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873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4B06F-76D4-496B-B213-5E6C090EC15C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2022-06-03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NOAK Kick-off 10 feb -16</a:t>
            </a: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08C5-33C0-4A0A-9A85-0775BA0CB00E}" type="slidenum">
              <a:rPr lang="sv-S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466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E9CD-13A7-40ED-92FF-1029B2AA26C5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2022-06-03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NOAK Kick-off 10 feb -16</a:t>
            </a: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08C5-33C0-4A0A-9A85-0775BA0CB00E}" type="slidenum">
              <a:rPr lang="sv-S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998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67792-254A-42AB-B941-4E197BF2B90D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2022-06-03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NOAK Kick-off 10 feb -16</a:t>
            </a: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08C5-33C0-4A0A-9A85-0775BA0CB00E}" type="slidenum">
              <a:rPr lang="sv-S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400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E157-EA7B-456C-A14D-14283F1F432A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2022-06-03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NOAK Kick-off 10 feb -16</a:t>
            </a: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08C5-33C0-4A0A-9A85-0775BA0CB00E}" type="slidenum">
              <a:rPr lang="sv-S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0097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A769-2346-4F1B-A651-0C58CE8DDDE5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2022-06-03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NOAK Kick-off 10 feb -16</a:t>
            </a: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08C5-33C0-4A0A-9A85-0775BA0CB00E}" type="slidenum">
              <a:rPr lang="sv-S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939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45412-2633-42A5-A922-502D42241002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2022-06-03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NOAK Kick-off 10 feb -16</a:t>
            </a: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08C5-33C0-4A0A-9A85-0775BA0CB00E}" type="slidenum">
              <a:rPr lang="sv-S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4523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BA7A0-A07F-444B-BD3C-148DE91BB090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2022-06-03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NOAK Kick-off 10 feb -16</a:t>
            </a: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08C5-33C0-4A0A-9A85-0775BA0CB00E}" type="slidenum">
              <a:rPr lang="sv-S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563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04A95-DC38-4386-9E15-D9FC7E5F8E44}" type="datetime1">
              <a:rPr lang="sv-SE" smtClean="0"/>
              <a:t>2022-06-03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NOAK Kick-off 10 feb -16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08C5-33C0-4A0A-9A85-0775BA0CB00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71244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D5C29-5A24-4DF1-9038-8EEDD37C19F9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2022-06-03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NOAK Kick-off 10 feb -16</a:t>
            </a: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08C5-33C0-4A0A-9A85-0775BA0CB00E}" type="slidenum">
              <a:rPr lang="sv-S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084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BC304-E2C6-4421-8FE1-37C8A6D482C7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2022-06-03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NOAK Kick-off 10 feb -16</a:t>
            </a: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08C5-33C0-4A0A-9A85-0775BA0CB00E}" type="slidenum">
              <a:rPr lang="sv-S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3460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74A14-DE12-4901-91E8-7BEA258C637C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2022-06-03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NOAK Kick-off 10 feb -16</a:t>
            </a: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08C5-33C0-4A0A-9A85-0775BA0CB00E}" type="slidenum">
              <a:rPr lang="sv-S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207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86794-CC0B-4EB7-A68B-8A2CD41F4BE4}" type="datetime1">
              <a:rPr lang="sv-SE" smtClean="0"/>
              <a:t>2022-06-03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NOAK Kick-off 10 feb -16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08C5-33C0-4A0A-9A85-0775BA0CB00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6812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68D71-3C53-4166-B430-FF3D562D7438}" type="datetime1">
              <a:rPr lang="sv-SE" smtClean="0"/>
              <a:t>2022-06-03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NOAK Kick-off 10 feb -16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08C5-33C0-4A0A-9A85-0775BA0CB00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5335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4F4C6-FC7B-4866-A365-EC27C722972E}" type="datetime1">
              <a:rPr lang="sv-SE" smtClean="0"/>
              <a:t>2022-06-03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NOAK Kick-off 10 feb -16</a:t>
            </a: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08C5-33C0-4A0A-9A85-0775BA0CB00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2674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6E39F-6926-4C69-B6A0-06F75EC91835}" type="datetime1">
              <a:rPr lang="sv-SE" smtClean="0"/>
              <a:t>2022-06-03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NOAK Kick-off 10 feb -16</a:t>
            </a: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08C5-33C0-4A0A-9A85-0775BA0CB00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0350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AB16-2D9D-42F9-9BCB-CA60EDE5209A}" type="datetime1">
              <a:rPr lang="sv-SE" smtClean="0"/>
              <a:t>2022-06-03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NOAK Kick-off 10 feb -16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08C5-33C0-4A0A-9A85-0775BA0CB00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9481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19E43-D295-43CD-9543-44A8D192C31A}" type="datetime1">
              <a:rPr lang="sv-SE" smtClean="0"/>
              <a:t>2022-06-03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NOAK Kick-off 10 feb -16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08C5-33C0-4A0A-9A85-0775BA0CB00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6909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442A0-2040-4925-9491-6C64ABEEEC1B}" type="datetime1">
              <a:rPr lang="sv-SE" smtClean="0"/>
              <a:t>2022-06-03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NOAK Kick-off 10 feb -16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08C5-33C0-4A0A-9A85-0775BA0CB00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0862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23EFE-8EA4-4076-88B3-6EA182648713}" type="datetime1">
              <a:rPr lang="sv-SE" smtClean="0"/>
              <a:t>2022-06-03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NOAK Kick-off 10 feb -16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008C5-33C0-4A0A-9A85-0775BA0CB00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5989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607A7-B035-4D2D-B173-CF79474E4117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2022-06-03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NOAK Kick-off 10 feb -16</a:t>
            </a: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008C5-33C0-4A0A-9A85-0775BA0CB00E}" type="slidenum">
              <a:rPr lang="sv-S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07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konstkluster.se/konstforenin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konstforening@konstkluster.s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>
            <a:spLocks noChangeArrowheads="1"/>
          </p:cNvSpPr>
          <p:nvPr/>
        </p:nvSpPr>
        <p:spPr bwMode="auto">
          <a:xfrm>
            <a:off x="1547664" y="1484784"/>
            <a:ext cx="6187102" cy="318779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v-SE" sz="900" b="1" dirty="0">
                <a:solidFill>
                  <a:prstClr val="white"/>
                </a:solidFill>
                <a:latin typeface="Bradley Hand ITC"/>
                <a:ea typeface="Calibri"/>
                <a:cs typeface="Arabic Typesetting"/>
              </a:rPr>
              <a:t>d</a:t>
            </a:r>
            <a:br>
              <a:rPr lang="sv-SE" sz="4400" b="1" dirty="0">
                <a:solidFill>
                  <a:prstClr val="black"/>
                </a:solidFill>
                <a:latin typeface="Bradley Hand ITC"/>
                <a:ea typeface="Calibri"/>
                <a:cs typeface="Arabic Typesetting"/>
              </a:rPr>
            </a:br>
            <a:r>
              <a:rPr lang="sv-SE" sz="4400" b="1" dirty="0">
                <a:solidFill>
                  <a:prstClr val="black"/>
                </a:solidFill>
                <a:latin typeface="Bookman Old Style" panose="02050604050505020204" pitchFamily="18" charset="0"/>
              </a:rPr>
              <a:t>N</a:t>
            </a:r>
            <a:r>
              <a:rPr lang="sv-SE" sz="4400" b="1" dirty="0">
                <a:solidFill>
                  <a:prstClr val="black"/>
                </a:solidFill>
                <a:latin typeface="Bookman Old Style" panose="02050604050505020204" pitchFamily="18" charset="0"/>
                <a:ea typeface="Calibri"/>
                <a:cs typeface="Arabic Typesetting"/>
              </a:rPr>
              <a:t>orra skärgårdens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v-SE" sz="4400" b="1" dirty="0">
                <a:solidFill>
                  <a:prstClr val="black"/>
                </a:solidFill>
                <a:latin typeface="Bookman Old Style" panose="02050604050505020204" pitchFamily="18" charset="0"/>
                <a:ea typeface="Calibri"/>
                <a:cs typeface="Arabic Typesetting"/>
              </a:rPr>
              <a:t> allmänna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v-SE" sz="4400" b="1" dirty="0">
                <a:solidFill>
                  <a:prstClr val="black"/>
                </a:solidFill>
                <a:latin typeface="Bookman Old Style" panose="02050604050505020204" pitchFamily="18" charset="0"/>
              </a:rPr>
              <a:t>konstförening</a:t>
            </a:r>
            <a:endParaRPr lang="sv-SE" dirty="0"/>
          </a:p>
          <a:p>
            <a:pPr algn="ctr"/>
            <a:endParaRPr lang="sv-SE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19922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1143000"/>
          </a:xfrm>
        </p:spPr>
        <p:txBody>
          <a:bodyPr/>
          <a:lstStyle/>
          <a:p>
            <a:r>
              <a:rPr lang="sv-SE" dirty="0"/>
              <a:t>Plan 2016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357849" y="5398162"/>
            <a:ext cx="2063080" cy="4320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1800" b="1" dirty="0"/>
              <a:t>tidsaxel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NOAK Kick-off 10 feb -16</a:t>
            </a: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Höger 8"/>
          <p:cNvSpPr/>
          <p:nvPr/>
        </p:nvSpPr>
        <p:spPr>
          <a:xfrm>
            <a:off x="1331640" y="5157192"/>
            <a:ext cx="741682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Nedåtpil 9"/>
          <p:cNvSpPr/>
          <p:nvPr/>
        </p:nvSpPr>
        <p:spPr>
          <a:xfrm>
            <a:off x="1518998" y="3856809"/>
            <a:ext cx="360040" cy="13003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sv-SE" sz="1400" dirty="0"/>
              <a:t>januari</a:t>
            </a:r>
          </a:p>
        </p:txBody>
      </p:sp>
      <p:sp>
        <p:nvSpPr>
          <p:cNvPr id="11" name="Nedåtpil 10"/>
          <p:cNvSpPr/>
          <p:nvPr/>
        </p:nvSpPr>
        <p:spPr>
          <a:xfrm>
            <a:off x="6878466" y="3844335"/>
            <a:ext cx="360040" cy="13003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sv-SE" sz="1400" dirty="0"/>
              <a:t>oktober</a:t>
            </a:r>
          </a:p>
        </p:txBody>
      </p:sp>
      <p:sp>
        <p:nvSpPr>
          <p:cNvPr id="12" name="Nedåtpil 11"/>
          <p:cNvSpPr/>
          <p:nvPr/>
        </p:nvSpPr>
        <p:spPr>
          <a:xfrm>
            <a:off x="5133731" y="3844336"/>
            <a:ext cx="360040" cy="13003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sv-SE" sz="1400" dirty="0"/>
              <a:t>juli</a:t>
            </a:r>
          </a:p>
        </p:txBody>
      </p:sp>
      <p:sp>
        <p:nvSpPr>
          <p:cNvPr id="13" name="Nedåtpil 12"/>
          <p:cNvSpPr/>
          <p:nvPr/>
        </p:nvSpPr>
        <p:spPr>
          <a:xfrm>
            <a:off x="3317571" y="3844336"/>
            <a:ext cx="360040" cy="13003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sv-SE" sz="1400" dirty="0"/>
              <a:t>april</a:t>
            </a:r>
          </a:p>
        </p:txBody>
      </p:sp>
      <p:sp>
        <p:nvSpPr>
          <p:cNvPr id="14" name="Vänster klammerparentes 13"/>
          <p:cNvSpPr/>
          <p:nvPr/>
        </p:nvSpPr>
        <p:spPr>
          <a:xfrm rot="16200000">
            <a:off x="855872" y="2981071"/>
            <a:ext cx="2412266" cy="1507929"/>
          </a:xfrm>
          <a:prstGeom prst="leftBr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b" anchorCtr="0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Kick-off</a:t>
            </a:r>
            <a:br>
              <a:rPr lang="sv-SE" dirty="0">
                <a:solidFill>
                  <a:schemeClr val="tx1"/>
                </a:solidFill>
              </a:rPr>
            </a:br>
            <a:r>
              <a:rPr lang="sv-SE" dirty="0">
                <a:solidFill>
                  <a:schemeClr val="tx1"/>
                </a:solidFill>
              </a:rPr>
              <a:t>10 feb</a:t>
            </a:r>
          </a:p>
        </p:txBody>
      </p:sp>
      <p:sp>
        <p:nvSpPr>
          <p:cNvPr id="15" name="Vänster klammerparentes 14"/>
          <p:cNvSpPr/>
          <p:nvPr/>
        </p:nvSpPr>
        <p:spPr>
          <a:xfrm rot="16200000">
            <a:off x="1881123" y="2655079"/>
            <a:ext cx="2412266" cy="1507929"/>
          </a:xfrm>
          <a:prstGeom prst="leftBr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b" anchorCtr="0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Årsmöte</a:t>
            </a:r>
            <a:br>
              <a:rPr lang="sv-SE" dirty="0">
                <a:solidFill>
                  <a:schemeClr val="tx1"/>
                </a:solidFill>
              </a:rPr>
            </a:br>
            <a:r>
              <a:rPr lang="sv-SE" dirty="0">
                <a:solidFill>
                  <a:schemeClr val="tx1"/>
                </a:solidFill>
              </a:rPr>
              <a:t>10 mars</a:t>
            </a:r>
          </a:p>
        </p:txBody>
      </p:sp>
      <p:sp>
        <p:nvSpPr>
          <p:cNvPr id="16" name="Vänster klammerparentes 15"/>
          <p:cNvSpPr/>
          <p:nvPr/>
        </p:nvSpPr>
        <p:spPr>
          <a:xfrm rot="16200000">
            <a:off x="2719381" y="2305100"/>
            <a:ext cx="2412266" cy="1507929"/>
          </a:xfrm>
          <a:prstGeom prst="leftBr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b" anchorCtr="0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Ateljébesök</a:t>
            </a:r>
            <a:br>
              <a:rPr lang="sv-SE" dirty="0">
                <a:solidFill>
                  <a:schemeClr val="tx1"/>
                </a:solidFill>
              </a:rPr>
            </a:br>
            <a:r>
              <a:rPr lang="sv-SE" dirty="0">
                <a:solidFill>
                  <a:schemeClr val="tx1"/>
                </a:solidFill>
              </a:rPr>
              <a:t>20 april</a:t>
            </a:r>
          </a:p>
        </p:txBody>
      </p:sp>
      <p:sp>
        <p:nvSpPr>
          <p:cNvPr id="17" name="Vänster klammerparentes 16"/>
          <p:cNvSpPr/>
          <p:nvPr/>
        </p:nvSpPr>
        <p:spPr>
          <a:xfrm rot="16200000">
            <a:off x="3802335" y="2035930"/>
            <a:ext cx="2412266" cy="1507929"/>
          </a:xfrm>
          <a:prstGeom prst="leftBr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b" anchorCtr="0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Akvarellkurser</a:t>
            </a:r>
            <a:br>
              <a:rPr lang="sv-SE" dirty="0">
                <a:solidFill>
                  <a:schemeClr val="tx1"/>
                </a:solidFill>
              </a:rPr>
            </a:br>
            <a:r>
              <a:rPr lang="sv-SE" dirty="0">
                <a:solidFill>
                  <a:schemeClr val="tx1"/>
                </a:solidFill>
              </a:rPr>
              <a:t>4-12 juni</a:t>
            </a:r>
          </a:p>
        </p:txBody>
      </p:sp>
      <p:sp>
        <p:nvSpPr>
          <p:cNvPr id="18" name="Vänster klammerparentes 17"/>
          <p:cNvSpPr/>
          <p:nvPr/>
        </p:nvSpPr>
        <p:spPr>
          <a:xfrm rot="16200000">
            <a:off x="6647405" y="1643519"/>
            <a:ext cx="2412266" cy="1666527"/>
          </a:xfrm>
          <a:prstGeom prst="leftBr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b" anchorCtr="0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Konstutlottning</a:t>
            </a:r>
            <a:br>
              <a:rPr lang="sv-SE" dirty="0">
                <a:solidFill>
                  <a:schemeClr val="tx1"/>
                </a:solidFill>
              </a:rPr>
            </a:br>
            <a:r>
              <a:rPr lang="sv-SE" dirty="0">
                <a:solidFill>
                  <a:schemeClr val="tx1"/>
                </a:solidFill>
              </a:rPr>
              <a:t>5 dec</a:t>
            </a:r>
          </a:p>
        </p:txBody>
      </p:sp>
    </p:spTree>
    <p:extLst>
      <p:ext uri="{BB962C8B-B14F-4D97-AF65-F5344CB8AC3E}">
        <p14:creationId xmlns:p14="http://schemas.microsoft.com/office/powerpoint/2010/main" val="206376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1143000"/>
          </a:xfrm>
        </p:spPr>
        <p:txBody>
          <a:bodyPr>
            <a:normAutofit/>
          </a:bodyPr>
          <a:lstStyle/>
          <a:p>
            <a:r>
              <a:rPr lang="sv-SE" dirty="0"/>
              <a:t>Sociala medier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NOAK Kick-off 10 feb -16</a:t>
            </a: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8"/>
          <p:cNvSpPr txBox="1">
            <a:spLocks noGrp="1"/>
          </p:cNvSpPr>
          <p:nvPr>
            <p:ph idx="1"/>
          </p:nvPr>
        </p:nvSpPr>
        <p:spPr>
          <a:xfrm>
            <a:off x="2195736" y="2204864"/>
            <a:ext cx="6192688" cy="204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sv-S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447675">
              <a:lnSpc>
                <a:spcPct val="150000"/>
              </a:lnSpc>
            </a:pPr>
            <a:r>
              <a:rPr lang="sv-SE" sz="1800" dirty="0">
                <a:solidFill>
                  <a:schemeClr val="tx1"/>
                </a:solidFill>
              </a:rPr>
              <a:t>Hemsida: </a:t>
            </a:r>
            <a:r>
              <a:rPr lang="sv-SE" sz="1800" dirty="0">
                <a:solidFill>
                  <a:prstClr val="black">
                    <a:tint val="75000"/>
                  </a:prstClr>
                </a:solidFill>
                <a:hlinkClick r:id="rId4"/>
              </a:rPr>
              <a:t>http://www.konstkluster.se/konstforening/</a:t>
            </a:r>
            <a:endParaRPr lang="sv-SE" sz="1800" dirty="0">
              <a:solidFill>
                <a:prstClr val="black">
                  <a:tint val="75000"/>
                </a:prstClr>
              </a:solidFill>
            </a:endParaRPr>
          </a:p>
          <a:p>
            <a:pPr algn="l" defTabSz="447675">
              <a:lnSpc>
                <a:spcPct val="150000"/>
              </a:lnSpc>
            </a:pPr>
            <a:r>
              <a:rPr lang="sv-SE" sz="1800" dirty="0">
                <a:solidFill>
                  <a:schemeClr val="tx1"/>
                </a:solidFill>
              </a:rPr>
              <a:t>Facebook: ’Norra skärgårdens allmänna konstförening’</a:t>
            </a:r>
          </a:p>
          <a:p>
            <a:pPr algn="l" defTabSz="447675">
              <a:lnSpc>
                <a:spcPct val="150000"/>
              </a:lnSpc>
            </a:pPr>
            <a:r>
              <a:rPr lang="sv-SE" sz="1800" dirty="0" err="1">
                <a:solidFill>
                  <a:schemeClr val="tx1"/>
                </a:solidFill>
              </a:rPr>
              <a:t>Instagram</a:t>
            </a:r>
            <a:r>
              <a:rPr lang="sv-SE" sz="1800" dirty="0">
                <a:solidFill>
                  <a:schemeClr val="tx1"/>
                </a:solidFill>
              </a:rPr>
              <a:t>: ’NOAK konstförening’</a:t>
            </a:r>
          </a:p>
        </p:txBody>
      </p:sp>
    </p:spTree>
    <p:extLst>
      <p:ext uri="{BB962C8B-B14F-4D97-AF65-F5344CB8AC3E}">
        <p14:creationId xmlns:p14="http://schemas.microsoft.com/office/powerpoint/2010/main" val="3758990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1143000"/>
          </a:xfrm>
        </p:spPr>
        <p:txBody>
          <a:bodyPr/>
          <a:lstStyle/>
          <a:p>
            <a:r>
              <a:rPr lang="sv-SE" dirty="0"/>
              <a:t>Inbetalning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NOAK Kick-off 10 feb -16</a:t>
            </a: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8"/>
          <p:cNvSpPr txBox="1">
            <a:spLocks noGrp="1"/>
          </p:cNvSpPr>
          <p:nvPr>
            <p:ph idx="1"/>
          </p:nvPr>
        </p:nvSpPr>
        <p:spPr>
          <a:xfrm>
            <a:off x="3029000" y="2276872"/>
            <a:ext cx="3816424" cy="1900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sv-S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 defTabSz="4476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chemeClr val="tx1"/>
                </a:solidFill>
              </a:rPr>
              <a:t>Bankkonto: 8105-9 944 571 104-8</a:t>
            </a:r>
          </a:p>
          <a:p>
            <a:pPr marL="171450" indent="-171450" algn="l" defTabSz="4476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chemeClr val="tx1"/>
                </a:solidFill>
              </a:rPr>
              <a:t>Bankgiro: 5021-5045</a:t>
            </a:r>
          </a:p>
          <a:p>
            <a:pPr marL="171450" indent="-171450" algn="l" defTabSz="4476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800" dirty="0" err="1">
                <a:solidFill>
                  <a:schemeClr val="tx1"/>
                </a:solidFill>
              </a:rPr>
              <a:t>Swish</a:t>
            </a:r>
            <a:r>
              <a:rPr lang="sv-SE" sz="1800" dirty="0">
                <a:solidFill>
                  <a:schemeClr val="tx1"/>
                </a:solidFill>
              </a:rPr>
              <a:t>: 123 528 87 09</a:t>
            </a:r>
          </a:p>
        </p:txBody>
      </p:sp>
    </p:spTree>
    <p:extLst>
      <p:ext uri="{BB962C8B-B14F-4D97-AF65-F5344CB8AC3E}">
        <p14:creationId xmlns:p14="http://schemas.microsoft.com/office/powerpoint/2010/main" val="2063765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>
            <a:normAutofit fontScale="90000"/>
          </a:bodyPr>
          <a:lstStyle/>
          <a:p>
            <a:r>
              <a:rPr lang="sv-SE" dirty="0"/>
              <a:t>Norra skärgårdens allmänna konstförening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NOAK Kick-off 10 feb -16</a:t>
            </a:r>
            <a:endParaRPr lang="sv-SE" dirty="0"/>
          </a:p>
        </p:txBody>
      </p:sp>
      <p:sp>
        <p:nvSpPr>
          <p:cNvPr id="5" name="Platshållare för innehåll 4"/>
          <p:cNvSpPr txBox="1">
            <a:spLocks noGrp="1"/>
          </p:cNvSpPr>
          <p:nvPr>
            <p:ph idx="1"/>
          </p:nvPr>
        </p:nvSpPr>
        <p:spPr>
          <a:xfrm>
            <a:off x="2940472" y="2636912"/>
            <a:ext cx="4137496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sv-SE" sz="1800" dirty="0"/>
              <a:t>Kontakt: </a:t>
            </a:r>
            <a:r>
              <a:rPr lang="sv-SE" sz="1800" dirty="0">
                <a:solidFill>
                  <a:prstClr val="black">
                    <a:tint val="75000"/>
                  </a:prstClr>
                </a:solidFill>
                <a:hlinkClick r:id="rId4"/>
              </a:rPr>
              <a:t>konstforening@konstkluster.se</a:t>
            </a:r>
            <a:r>
              <a:rPr lang="sv-SE" sz="1800" dirty="0">
                <a:solidFill>
                  <a:prstClr val="black">
                    <a:tint val="75000"/>
                  </a:prstClr>
                </a:solidFill>
              </a:rPr>
              <a:t>   </a:t>
            </a:r>
            <a:endParaRPr lang="sv-SE" sz="1600" dirty="0">
              <a:solidFill>
                <a:prstClr val="black">
                  <a:tint val="75000"/>
                </a:prstClr>
              </a:solidFill>
            </a:endParaRPr>
          </a:p>
          <a:p>
            <a:pPr marL="0" indent="0">
              <a:buNone/>
            </a:pP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183894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1579</TotalTime>
  <Words>568</Words>
  <Application>Microsoft Office PowerPoint</Application>
  <PresentationFormat>Bildspel på skärmen (4:3)</PresentationFormat>
  <Paragraphs>101</Paragraphs>
  <Slides>5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5</vt:i4>
      </vt:variant>
    </vt:vector>
  </HeadingPairs>
  <TitlesOfParts>
    <vt:vector size="11" baseType="lpstr">
      <vt:lpstr>Arial</vt:lpstr>
      <vt:lpstr>Bookman Old Style</vt:lpstr>
      <vt:lpstr>Bradley Hand ITC</vt:lpstr>
      <vt:lpstr>Calibri</vt:lpstr>
      <vt:lpstr>Office-tema</vt:lpstr>
      <vt:lpstr>2_Office-tema</vt:lpstr>
      <vt:lpstr>PowerPoint-presentation</vt:lpstr>
      <vt:lpstr>Plan 2016</vt:lpstr>
      <vt:lpstr>Sociala medier</vt:lpstr>
      <vt:lpstr>Inbetalning</vt:lpstr>
      <vt:lpstr>Norra skärgårdens allmänna konstförening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Birgitta Däröste</dc:creator>
  <cp:lastModifiedBy>Birgitta Däröste</cp:lastModifiedBy>
  <cp:revision>74</cp:revision>
  <cp:lastPrinted>2015-03-12T15:25:55Z</cp:lastPrinted>
  <dcterms:created xsi:type="dcterms:W3CDTF">2015-03-11T18:50:21Z</dcterms:created>
  <dcterms:modified xsi:type="dcterms:W3CDTF">2022-06-03T10:45:04Z</dcterms:modified>
</cp:coreProperties>
</file>